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5" r:id="rId16"/>
    <p:sldId id="268" r:id="rId17"/>
    <p:sldId id="276" r:id="rId18"/>
    <p:sldId id="269" r:id="rId19"/>
    <p:sldId id="270" r:id="rId20"/>
    <p:sldId id="271" r:id="rId21"/>
    <p:sldId id="272" r:id="rId22"/>
    <p:sldId id="281" r:id="rId23"/>
    <p:sldId id="282" r:id="rId24"/>
    <p:sldId id="277" r:id="rId25"/>
    <p:sldId id="278" r:id="rId26"/>
    <p:sldId id="280" r:id="rId27"/>
    <p:sldId id="279" r:id="rId28"/>
    <p:sldId id="284" r:id="rId29"/>
    <p:sldId id="283" r:id="rId30"/>
    <p:sldId id="288" r:id="rId31"/>
    <p:sldId id="289" r:id="rId32"/>
    <p:sldId id="285" r:id="rId33"/>
    <p:sldId id="286" r:id="rId34"/>
    <p:sldId id="287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24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99F-324F-B941-8CD8-235F4DF39DAC}" type="datetimeFigureOut">
              <a:rPr lang="fr-FR" smtClean="0"/>
              <a:t>14/05/21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946F-152B-4548-93B3-513917B884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66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99F-324F-B941-8CD8-235F4DF39DAC}" type="datetimeFigureOut">
              <a:rPr lang="fr-FR" smtClean="0"/>
              <a:t>14/05/21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946F-152B-4548-93B3-513917B884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52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99F-324F-B941-8CD8-235F4DF39DAC}" type="datetimeFigureOut">
              <a:rPr lang="fr-FR" smtClean="0"/>
              <a:t>14/05/21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946F-152B-4548-93B3-513917B884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0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99F-324F-B941-8CD8-235F4DF39DAC}" type="datetimeFigureOut">
              <a:rPr lang="fr-FR" smtClean="0"/>
              <a:t>14/05/21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946F-152B-4548-93B3-513917B884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12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99F-324F-B941-8CD8-235F4DF39DAC}" type="datetimeFigureOut">
              <a:rPr lang="fr-FR" smtClean="0"/>
              <a:t>14/05/21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946F-152B-4548-93B3-513917B884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94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99F-324F-B941-8CD8-235F4DF39DAC}" type="datetimeFigureOut">
              <a:rPr lang="fr-FR" smtClean="0"/>
              <a:t>14/05/21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946F-152B-4548-93B3-513917B884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9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99F-324F-B941-8CD8-235F4DF39DAC}" type="datetimeFigureOut">
              <a:rPr lang="fr-FR" smtClean="0"/>
              <a:t>14/05/21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946F-152B-4548-93B3-513917B884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84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99F-324F-B941-8CD8-235F4DF39DAC}" type="datetimeFigureOut">
              <a:rPr lang="fr-FR" smtClean="0"/>
              <a:t>14/05/21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946F-152B-4548-93B3-513917B884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85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99F-324F-B941-8CD8-235F4DF39DAC}" type="datetimeFigureOut">
              <a:rPr lang="fr-FR" smtClean="0"/>
              <a:t>14/05/21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946F-152B-4548-93B3-513917B884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40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99F-324F-B941-8CD8-235F4DF39DAC}" type="datetimeFigureOut">
              <a:rPr lang="fr-FR" smtClean="0"/>
              <a:t>14/05/21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946F-152B-4548-93B3-513917B884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77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99F-324F-B941-8CD8-235F4DF39DAC}" type="datetimeFigureOut">
              <a:rPr lang="fr-FR" smtClean="0"/>
              <a:t>14/05/21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946F-152B-4548-93B3-513917B884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62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1C99F-324F-B941-8CD8-235F4DF39DAC}" type="datetimeFigureOut">
              <a:rPr lang="fr-FR" smtClean="0"/>
              <a:t>14/05/21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B946F-152B-4548-93B3-513917B884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94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Rage </a:t>
            </a:r>
            <a:r>
              <a:rPr lang="fr-FR" dirty="0" err="1" smtClean="0"/>
              <a:t>against</a:t>
            </a:r>
            <a:r>
              <a:rPr lang="fr-FR" dirty="0" smtClean="0"/>
              <a:t> the Machisme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41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Jeanne d’Arc, ce </a:t>
            </a:r>
            <a:r>
              <a:rPr lang="fr-FR" dirty="0" smtClean="0"/>
              <a:t>grand homme!</a:t>
            </a:r>
            <a:endParaRPr lang="fr-FR" dirty="0"/>
          </a:p>
        </p:txBody>
      </p:sp>
      <p:pic>
        <p:nvPicPr>
          <p:cNvPr id="4" name="Espace réservé du contenu 3" descr="jeanne d'arc 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45" r="-67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4090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loadimg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203" r="-822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2334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roupe+3_+analyser+et+comprendre+la+portée+de+deux+documents+Voter+pendant+la+seconde+République+(1848-1851)_+le+suffrage+universel+en+déba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662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thèse patricia Legri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73" r="-86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9832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rogramme collège 2008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49" b="-281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371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rogramme collège 2008 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62" b="-19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4152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L’arrivée des doubles pages femmes!</a:t>
            </a:r>
            <a:endParaRPr lang="fr-FR" dirty="0"/>
          </a:p>
        </p:txBody>
      </p:sp>
      <p:pic>
        <p:nvPicPr>
          <p:cNvPr id="4" name="Espace réservé du contenu 3" descr="femm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" r="-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917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NMHG-femmes-XIX-siecle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07" r="-79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6209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istoire-geographie-enseignement-moral-et-civique-1ere-bac-pro-eleve-9782206400532_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1757061" y="0"/>
            <a:ext cx="8229600" cy="4525963"/>
          </a:xfrm>
        </p:spPr>
      </p:pic>
      <p:pic>
        <p:nvPicPr>
          <p:cNvPr id="5" name="Image 4" descr="9782206400099-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85" y="2344337"/>
            <a:ext cx="3371837" cy="451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15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9782210104129-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766" r="-707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856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1148016" y="274638"/>
            <a:ext cx="6071923" cy="3339324"/>
          </a:xfrm>
        </p:spPr>
      </p:pic>
      <p:pic>
        <p:nvPicPr>
          <p:cNvPr id="5" name="Image 4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40" y="274638"/>
            <a:ext cx="2857500" cy="2857500"/>
          </a:xfrm>
          <a:prstGeom prst="rect">
            <a:avLst/>
          </a:prstGeom>
        </p:spPr>
      </p:pic>
      <p:pic>
        <p:nvPicPr>
          <p:cNvPr id="6" name="Image 5" descr="images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40" y="3132138"/>
            <a:ext cx="2552700" cy="3187700"/>
          </a:xfrm>
          <a:prstGeom prst="rect">
            <a:avLst/>
          </a:prstGeom>
        </p:spPr>
      </p:pic>
      <p:pic>
        <p:nvPicPr>
          <p:cNvPr id="7" name="Image 6" descr="images-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47" y="2261882"/>
            <a:ext cx="3054010" cy="2032305"/>
          </a:xfrm>
          <a:prstGeom prst="rect">
            <a:avLst/>
          </a:prstGeom>
        </p:spPr>
      </p:pic>
      <p:pic>
        <p:nvPicPr>
          <p:cNvPr id="8" name="Image 7" descr="images-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7" y="4516438"/>
            <a:ext cx="45085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35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4H3T2 1848 Manuel 1 SU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7" b="172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46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manuel hati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9" r="-4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1955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programmes </a:t>
            </a:r>
            <a:r>
              <a:rPr lang="fr-FR" dirty="0" err="1" smtClean="0"/>
              <a:t>Blanquer</a:t>
            </a:r>
            <a:r>
              <a:rPr lang="fr-FR" dirty="0" smtClean="0"/>
              <a:t> dénoncés par l’association Mnémosyne</a:t>
            </a:r>
            <a:endParaRPr lang="fr-FR" dirty="0"/>
          </a:p>
        </p:txBody>
      </p:sp>
      <p:pic>
        <p:nvPicPr>
          <p:cNvPr id="4" name="Espace réservé du contenu 3" descr="Capture d’écran 2021-05-14 à 10.19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96" b="-93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3103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21-05-14 à 10.20.5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4" r="-2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9285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20-09-15 à 09.21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57" r="-230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1222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20-09-15 à 09.20.1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07" r="-226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0395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20-09-15 à 09.20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56" r="-83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7070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20-09-15 à 09.21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64" b="-35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8319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La </a:t>
            </a:r>
            <a:r>
              <a:rPr lang="fr-FR" sz="2000" i="1" dirty="0" smtClean="0"/>
              <a:t>Requête des dames à l’Assemblée nationale</a:t>
            </a:r>
            <a:endParaRPr lang="fr-FR" sz="2000" i="1" dirty="0"/>
          </a:p>
        </p:txBody>
      </p:sp>
      <p:pic>
        <p:nvPicPr>
          <p:cNvPr id="4" name="Espace réservé du contenu 3" descr="Capture d’écran 2016-02-03 à 09.57.5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0970" r="-90970"/>
          <a:stretch>
            <a:fillRect/>
          </a:stretch>
        </p:blipFill>
        <p:spPr>
          <a:xfrm>
            <a:off x="-641939" y="1417638"/>
            <a:ext cx="9540419" cy="5246863"/>
          </a:xfrm>
        </p:spPr>
      </p:pic>
    </p:spTree>
    <p:extLst>
      <p:ext uri="{BB962C8B-B14F-4D97-AF65-F5344CB8AC3E}">
        <p14:creationId xmlns:p14="http://schemas.microsoft.com/office/powerpoint/2010/main" val="9396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Hubertine</a:t>
            </a:r>
            <a:r>
              <a:rPr lang="fr-FR" dirty="0" smtClean="0"/>
              <a:t> </a:t>
            </a:r>
            <a:r>
              <a:rPr lang="fr-FR" smtClean="0"/>
              <a:t>Auclert</a:t>
            </a:r>
            <a:endParaRPr lang="fr-FR"/>
          </a:p>
        </p:txBody>
      </p:sp>
      <p:pic>
        <p:nvPicPr>
          <p:cNvPr id="4" name="Espace réservé du contenu 3" descr="Capture d’écran 2021-05-07 à 14.44.2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0" r="-1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50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Quand on a commencé à faire de l’histoire des femmes</a:t>
            </a:r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1970 séminaire à Paris VII</a:t>
            </a:r>
          </a:p>
          <a:p>
            <a:pPr>
              <a:buNone/>
            </a:pPr>
            <a:r>
              <a:rPr lang="fr-FR" dirty="0" smtClean="0"/>
              <a:t>« Les femmes ont-elles une histoire? »</a:t>
            </a:r>
          </a:p>
          <a:p>
            <a:pPr>
              <a:buNone/>
            </a:pPr>
            <a:r>
              <a:rPr lang="fr-FR" dirty="0" smtClean="0"/>
              <a:t>Michelle Perrot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933" y="2766484"/>
            <a:ext cx="23241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6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516DoeYE6m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736" r="-90736"/>
          <a:stretch>
            <a:fillRect/>
          </a:stretch>
        </p:blipFill>
        <p:spPr>
          <a:xfrm>
            <a:off x="-1853606" y="1600200"/>
            <a:ext cx="8229600" cy="4525963"/>
          </a:xfrm>
        </p:spPr>
      </p:pic>
      <p:pic>
        <p:nvPicPr>
          <p:cNvPr id="5" name="Image 4" descr="978275351808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227" y="1417638"/>
            <a:ext cx="28575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43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ages-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424" r="-914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9090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21-05-14 à 12.47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048" r="-730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7998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21-05-14 à 12.47.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303" r="-723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0353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21-05-14 à 12.48.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36" r="-404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0732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ownloa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989259" y="418243"/>
            <a:ext cx="6617234" cy="3639224"/>
          </a:xfrm>
        </p:spPr>
      </p:pic>
      <p:pic>
        <p:nvPicPr>
          <p:cNvPr id="5" name="Image 4" descr="download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407" y="1034944"/>
            <a:ext cx="3351274" cy="5147261"/>
          </a:xfrm>
          <a:prstGeom prst="rect">
            <a:avLst/>
          </a:prstGeom>
        </p:spPr>
      </p:pic>
      <p:pic>
        <p:nvPicPr>
          <p:cNvPr id="6" name="Image 5" descr="Capture d’écran 2021-05-14 à 16.12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53810"/>
            <a:ext cx="54102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93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21-05-14 à 16.12.4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128" r="-821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6205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21-05-14 à 16.10.2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r="15313"/>
          <a:stretch>
            <a:fillRect/>
          </a:stretch>
        </p:blipFill>
        <p:spPr>
          <a:xfrm>
            <a:off x="457200" y="299848"/>
            <a:ext cx="4728883" cy="2600703"/>
          </a:xfrm>
        </p:spPr>
      </p:pic>
      <p:pic>
        <p:nvPicPr>
          <p:cNvPr id="5" name="Image 4" descr="Capture d’écran 2021-05-14 à 16.11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02" y="2233801"/>
            <a:ext cx="2235200" cy="1333500"/>
          </a:xfrm>
          <a:prstGeom prst="rect">
            <a:avLst/>
          </a:prstGeom>
        </p:spPr>
      </p:pic>
      <p:pic>
        <p:nvPicPr>
          <p:cNvPr id="8" name="Image 7" descr="Capture d’écran 2021-05-14 à 16.19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44" y="3923840"/>
            <a:ext cx="27051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3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1983: colloque à Saint Maximin</a:t>
            </a:r>
          </a:p>
          <a:p>
            <a:pPr>
              <a:buNone/>
            </a:pPr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rencontres d’histoire des femmes</a:t>
            </a:r>
          </a:p>
          <a:p>
            <a:pPr>
              <a:buNone/>
            </a:pPr>
            <a:r>
              <a:rPr lang="fr-FR" dirty="0" smtClean="0"/>
              <a:t>« Une histoire des femmes est-elle possible? »</a:t>
            </a:r>
            <a:endParaRPr lang="fr-FR" dirty="0"/>
          </a:p>
        </p:txBody>
      </p:sp>
      <p:pic>
        <p:nvPicPr>
          <p:cNvPr id="4" name="Image 3" descr="Perrot-Michelle-Une-Histoire-Des-Femmes-Est-Elle-Possible-Livre-865747994_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3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1992</a:t>
            </a:r>
          </a:p>
          <a:p>
            <a:pPr>
              <a:buNone/>
            </a:pPr>
            <a:r>
              <a:rPr lang="fr-FR" dirty="0" smtClean="0"/>
              <a:t>Parution de l’Histoire des femmes en Occident</a:t>
            </a:r>
            <a:endParaRPr lang="fr-FR" dirty="0"/>
          </a:p>
        </p:txBody>
      </p:sp>
      <p:pic>
        <p:nvPicPr>
          <p:cNvPr id="4" name="Image 3" descr="9782262018702F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574" y="2985278"/>
            <a:ext cx="1956374" cy="3318849"/>
          </a:xfrm>
          <a:prstGeom prst="rect">
            <a:avLst/>
          </a:prstGeom>
        </p:spPr>
      </p:pic>
      <p:pic>
        <p:nvPicPr>
          <p:cNvPr id="5" name="Image 4" descr="51VCFJ2N4KL._AC_UL320_SR198,32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523" y="2844397"/>
            <a:ext cx="2268477" cy="3666226"/>
          </a:xfrm>
          <a:prstGeom prst="rect">
            <a:avLst/>
          </a:prstGeom>
        </p:spPr>
      </p:pic>
      <p:pic>
        <p:nvPicPr>
          <p:cNvPr id="7" name="Image 6" descr="97822620187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346" y="2844397"/>
            <a:ext cx="2238917" cy="3666226"/>
          </a:xfrm>
          <a:prstGeom prst="rect">
            <a:avLst/>
          </a:prstGeom>
        </p:spPr>
      </p:pic>
      <p:pic>
        <p:nvPicPr>
          <p:cNvPr id="9" name="Image 8" descr="51jtAaqORtL._SX307_BO1,204,203,200_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54" y="2898251"/>
            <a:ext cx="2236920" cy="361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1998 Colloque de Rouen</a:t>
            </a:r>
          </a:p>
          <a:p>
            <a:pPr>
              <a:buNone/>
            </a:pPr>
            <a:r>
              <a:rPr lang="fr-FR" dirty="0" smtClean="0"/>
              <a:t>« Une histoire sans les femmes </a:t>
            </a:r>
          </a:p>
          <a:p>
            <a:pPr>
              <a:buNone/>
            </a:pPr>
            <a:r>
              <a:rPr lang="fr-FR" dirty="0" smtClean="0"/>
              <a:t>est-elle possible? »</a:t>
            </a:r>
            <a:endParaRPr lang="fr-FR" dirty="0"/>
          </a:p>
        </p:txBody>
      </p:sp>
      <p:pic>
        <p:nvPicPr>
          <p:cNvPr id="4" name="Image 3" descr="4196FKP9HNL._SX348_BO1,204,203,20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34" y="2297338"/>
            <a:ext cx="3016250" cy="43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4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45" r="-945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035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ownload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436" r="-784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259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ownload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77" r="-137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64677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75</Words>
  <Application>Microsoft Macintosh PowerPoint</Application>
  <PresentationFormat>Présentation à l'écran (4:3)</PresentationFormat>
  <Paragraphs>18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Rage against the Machisme</vt:lpstr>
      <vt:lpstr>Présentation PowerPoint</vt:lpstr>
      <vt:lpstr>Quand on a commencé à faire de l’histoire des femmes…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Jeanne d’Arc, ce grand homme!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L’arrivée des doubles pages femmes!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programmes Blanquer dénoncés par l’association Mnémosyne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Requête des dames à l’Assemblée nationale</vt:lpstr>
      <vt:lpstr>Hubertine Auclert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Rage against the Machisme</dc:title>
  <dc:creator>mathilde umlv</dc:creator>
  <cp:lastModifiedBy>mathilde umlv</cp:lastModifiedBy>
  <cp:revision>8</cp:revision>
  <dcterms:created xsi:type="dcterms:W3CDTF">2021-05-14T07:02:04Z</dcterms:created>
  <dcterms:modified xsi:type="dcterms:W3CDTF">2021-05-14T14:20:35Z</dcterms:modified>
</cp:coreProperties>
</file>